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</p:embeddedFont>
    <p:embeddedFont>
      <p:font typeface="Happy Monkey" panose="020B0604020202020204" charset="0"/>
      <p:regular r:id="rId28"/>
    </p:embeddedFont>
    <p:embeddedFont>
      <p:font typeface="Playfair Display"/>
      <p:regular r:id="rId29"/>
      <p:bold r:id="rId30"/>
      <p:italic r:id="rId31"/>
      <p:boldItalic r:id="rId32"/>
    </p:embeddedFont>
    <p:embeddedFont>
      <p:font typeface="Oswa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7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4597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0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99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05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26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473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90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6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247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80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706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90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94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12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53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48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84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0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1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videonot.es/edit/0B1rmmwW6yZhAZ3JxN3RzamJSWjQ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goo.gl/tury9i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FMIj4bmXGz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ngannon22@gmail.com" TargetMode="External"/><Relationship Id="rId5" Type="http://schemas.openxmlformats.org/officeDocument/2006/relationships/hyperlink" Target="https://twitter.com/JChanter22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inyurl.com/freerwg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OETC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February 9-11, 2016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-50" y="3708400"/>
            <a:ext cx="9144000" cy="12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latin typeface="Playfair Display"/>
                <a:ea typeface="Playfair Display"/>
                <a:cs typeface="Playfair Display"/>
                <a:sym typeface="Playfair Display"/>
              </a:rPr>
              <a:t>https://goo.gl/EdNuvk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QR Codes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Exit Tickets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725" y="445025"/>
            <a:ext cx="29972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75" y="1114975"/>
            <a:ext cx="2600325" cy="17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112" y="1859925"/>
            <a:ext cx="2163600" cy="30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175" y="2945775"/>
            <a:ext cx="2355725" cy="20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624400" y="326925"/>
            <a:ext cx="2355599" cy="10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DD2E44"/>
              </a:buClr>
              <a:buFont typeface="Oswald"/>
              <a:buChar char="-"/>
            </a:pPr>
            <a:r>
              <a:rPr lang="en">
                <a:solidFill>
                  <a:srgbClr val="DD2E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Exit Tickets</a:t>
            </a:r>
          </a:p>
          <a:p>
            <a:pPr marL="457200" lvl="0" indent="-228600" rtl="0">
              <a:spcBef>
                <a:spcPts val="0"/>
              </a:spcBef>
              <a:buClr>
                <a:srgbClr val="DD2E44"/>
              </a:buClr>
              <a:buFont typeface="Oswald"/>
              <a:buChar char="-"/>
            </a:pPr>
            <a:r>
              <a:rPr lang="en">
                <a:solidFill>
                  <a:srgbClr val="DD2E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Scan Homework out the door</a:t>
            </a:r>
          </a:p>
          <a:p>
            <a:pPr marL="457200" lvl="0" indent="-228600">
              <a:spcBef>
                <a:spcPts val="0"/>
              </a:spcBef>
              <a:buClr>
                <a:srgbClr val="DD2E44"/>
              </a:buClr>
              <a:buFont typeface="Oswald"/>
              <a:buChar char="-"/>
            </a:pPr>
            <a:r>
              <a:rPr lang="en">
                <a:solidFill>
                  <a:srgbClr val="DD2E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Scavenger Hunt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000" y="322975"/>
            <a:ext cx="2028825" cy="20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562" y="257350"/>
            <a:ext cx="1828799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000" y="2660537"/>
            <a:ext cx="3048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88151">
            <a:off x="359175" y="2755787"/>
            <a:ext cx="152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3800" y="3527987"/>
            <a:ext cx="31623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2462" y="3385125"/>
            <a:ext cx="15906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675" y="1399300"/>
            <a:ext cx="3524249" cy="96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8225" y="4098712"/>
            <a:ext cx="126682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75" y="664125"/>
            <a:ext cx="281939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270975" y="445025"/>
            <a:ext cx="33861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Expeditions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748" y="1205575"/>
            <a:ext cx="5936550" cy="343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49399">
            <a:off x="218000" y="298655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Google Classroom: the good, bad, and the ugly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100" y="1390175"/>
            <a:ext cx="3479800" cy="3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Training for Educators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25" y="1207300"/>
            <a:ext cx="7628950" cy="37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Google Educator Group of Ohio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50" y="1306075"/>
            <a:ext cx="3365500" cy="33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14450" y="572275"/>
            <a:ext cx="90044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Apollo vs. LanSchool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375" y="2268775"/>
            <a:ext cx="4982624" cy="27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300" y="572275"/>
            <a:ext cx="29908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394475"/>
            <a:ext cx="3869071" cy="2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825" y="336100"/>
            <a:ext cx="1314449" cy="18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Jaime Casap, Chief Google Education Evangelist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75" y="1441549"/>
            <a:ext cx="3397425" cy="22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408625" y="1465875"/>
            <a:ext cx="4656900" cy="13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Iteration and Innovation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VideoNot.es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Opening General Session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Girl Coders, Kent City Schools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84825" y="1563150"/>
            <a:ext cx="4235400" cy="7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5591250" y="1420521"/>
            <a:ext cx="2726815" cy="3476710"/>
            <a:chOff x="5129650" y="1689675"/>
            <a:chExt cx="3752325" cy="4878224"/>
          </a:xfrm>
        </p:grpSpPr>
        <p:pic>
          <p:nvPicPr>
            <p:cNvPr id="195" name="Shape 1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72162" y="2099237"/>
              <a:ext cx="271462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Shape 1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9650" y="1689675"/>
              <a:ext cx="2305050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29650" y="2864150"/>
              <a:ext cx="1638775" cy="2166299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98" name="Shape 19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43200" y="2864150"/>
              <a:ext cx="1638775" cy="2167208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99" name="Shape 19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99387" y="4402850"/>
              <a:ext cx="1638774" cy="2165049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00" name="Shape 200"/>
          <p:cNvSpPr txBox="1"/>
          <p:nvPr/>
        </p:nvSpPr>
        <p:spPr>
          <a:xfrm>
            <a:off x="531875" y="1550175"/>
            <a:ext cx="3495900" cy="8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Girl Coders Slide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Hadi Partovi, Code.org Founder</a:t>
            </a:r>
          </a:p>
        </p:txBody>
      </p:sp>
      <p:sp>
        <p:nvSpPr>
          <p:cNvPr id="206" name="Shape 206">
            <a:hlinkClick r:id="rId3"/>
          </p:cNvPr>
          <p:cNvSpPr/>
          <p:nvPr/>
        </p:nvSpPr>
        <p:spPr>
          <a:xfrm>
            <a:off x="3466475" y="12334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7" name="Shape 207"/>
          <p:cNvSpPr txBox="1"/>
          <p:nvPr/>
        </p:nvSpPr>
        <p:spPr>
          <a:xfrm>
            <a:off x="428075" y="1426950"/>
            <a:ext cx="2549100" cy="19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“Our schools should be teaching computer science.”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Going Textbook-less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5343600" cy="136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Stephanie DeMichele, M.A.        </a:t>
            </a:r>
          </a:p>
          <a:p>
            <a:pPr marL="914400" lvl="0" indent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Instructional Technology Specialist for Wickliffe City School</a:t>
            </a:r>
          </a:p>
          <a:p>
            <a:pPr marL="914400" lvl="0" indent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99" y="1097475"/>
            <a:ext cx="929399" cy="16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375" y="76200"/>
            <a:ext cx="3238155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061" y="2155775"/>
            <a:ext cx="3433552" cy="25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Fun Formative Assessments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54" y="1346225"/>
            <a:ext cx="879100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750" y="1841399"/>
            <a:ext cx="6245050" cy="31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44475" y="1102325"/>
            <a:ext cx="3884100" cy="18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1200" b="1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Jaime Chanter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" sz="1200" b="1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Lakewood City Schools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" sz="1200" b="1" u="sng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@JChanter22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" sz="1200" b="1" u="sng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  <a:hlinkClick r:id="rId6"/>
              </a:rPr>
              <a:t>jngannon22@gmail.com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 sz="1200" b="1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38750" y="462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Read &amp; Write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725" y="3396175"/>
            <a:ext cx="4877576" cy="12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375" y="349200"/>
            <a:ext cx="4413925" cy="32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50" y="3012800"/>
            <a:ext cx="28765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52400" y="1561825"/>
            <a:ext cx="4059600" cy="12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Teachers get the app for free by typing in </a:t>
            </a:r>
            <a:r>
              <a:rPr lang="en" sz="1800" b="1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www.tinyurl.com/freerwg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Twitter for Education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25" y="1267474"/>
            <a:ext cx="7923950" cy="37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 Math with Google Drawings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737" y="1102850"/>
            <a:ext cx="6850874" cy="38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75" y="2096875"/>
            <a:ext cx="1866899" cy="18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Drawings - 5th Grade Samples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825" y="3152775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150" y="1184275"/>
            <a:ext cx="2809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1650" y="1393825"/>
            <a:ext cx="30480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75" y="2922450"/>
            <a:ext cx="27432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What's New and Good to Great with Google for Education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99" y="2068075"/>
            <a:ext cx="8920800" cy="28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Creating Student-Centered Environment to Accommodate Learners in Mathematics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293">
            <a:off x="538888" y="2258350"/>
            <a:ext cx="4757510" cy="15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025" y="2849875"/>
            <a:ext cx="3416699" cy="19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On-screen Show (16:9)</PresentationFormat>
  <Paragraphs>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Verdana</vt:lpstr>
      <vt:lpstr>Arial</vt:lpstr>
      <vt:lpstr>Montserrat</vt:lpstr>
      <vt:lpstr>Happy Monkey</vt:lpstr>
      <vt:lpstr>Playfair Display</vt:lpstr>
      <vt:lpstr>Oswald</vt:lpstr>
      <vt:lpstr>pop</vt:lpstr>
      <vt:lpstr>OETC  February 9-11, 2016</vt:lpstr>
      <vt:lpstr>Going Textbook-less</vt:lpstr>
      <vt:lpstr>Fun Formative Assessments</vt:lpstr>
      <vt:lpstr>Read &amp; Write</vt:lpstr>
      <vt:lpstr>Using Twitter for Education</vt:lpstr>
      <vt:lpstr>Teaching Math with Google Drawings </vt:lpstr>
      <vt:lpstr>Google Drawings - 5th Grade Samples</vt:lpstr>
      <vt:lpstr>What's New and Good to Great with Google for Education</vt:lpstr>
      <vt:lpstr>Creating Student-Centered Environment to Accommodate Learners in Mathematics </vt:lpstr>
      <vt:lpstr>QR Codes</vt:lpstr>
      <vt:lpstr>Resources</vt:lpstr>
      <vt:lpstr>Google Expeditions</vt:lpstr>
      <vt:lpstr>Our Google Classroom: the good, bad, and the ugly</vt:lpstr>
      <vt:lpstr>Google Training for Educators</vt:lpstr>
      <vt:lpstr>Google Educator Group of Ohio</vt:lpstr>
      <vt:lpstr>Apollo vs. LanSchool</vt:lpstr>
      <vt:lpstr>Jaime Casap, Chief Google Education Evangelist</vt:lpstr>
      <vt:lpstr>Girl Coders, Kent City Schools</vt:lpstr>
      <vt:lpstr>Hadi Partovi, Code.org Founder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OETC  February 9-11, 2016</dc:title>
  <dc:creator>Patty Ferrell</dc:creator>
  <cp:lastModifiedBy>Patty Ferrell</cp:lastModifiedBy>
  <cp:revision>1</cp:revision>
  <dcterms:modified xsi:type="dcterms:W3CDTF">2016-04-15T19:05:42Z</dcterms:modified>
</cp:coreProperties>
</file>