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0"/>
  </p:handoutMasterIdLst>
  <p:sldIdLst>
    <p:sldId id="256" r:id="rId2"/>
    <p:sldId id="257" r:id="rId3"/>
    <p:sldId id="259" r:id="rId4"/>
    <p:sldId id="260" r:id="rId5"/>
    <p:sldId id="262" r:id="rId6"/>
    <p:sldId id="263" r:id="rId7"/>
    <p:sldId id="261" r:id="rId8"/>
    <p:sldId id="265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3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9B5E1-0325-4A8F-91D5-2B16835BB427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17968-AE02-46FF-895F-940012AC0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89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673AD1-01E8-494B-9D09-C83838F045D1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015346-4C20-48D1-A4DF-5F5E084D6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73AD1-01E8-494B-9D09-C83838F045D1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15346-4C20-48D1-A4DF-5F5E084D6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73AD1-01E8-494B-9D09-C83838F045D1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15346-4C20-48D1-A4DF-5F5E084D6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73AD1-01E8-494B-9D09-C83838F045D1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15346-4C20-48D1-A4DF-5F5E084D60B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73AD1-01E8-494B-9D09-C83838F045D1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15346-4C20-48D1-A4DF-5F5E084D60B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73AD1-01E8-494B-9D09-C83838F045D1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15346-4C20-48D1-A4DF-5F5E084D60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73AD1-01E8-494B-9D09-C83838F045D1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15346-4C20-48D1-A4DF-5F5E084D60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73AD1-01E8-494B-9D09-C83838F045D1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15346-4C20-48D1-A4DF-5F5E084D60B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73AD1-01E8-494B-9D09-C83838F045D1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15346-4C20-48D1-A4DF-5F5E084D6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673AD1-01E8-494B-9D09-C83838F045D1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15346-4C20-48D1-A4DF-5F5E084D60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673AD1-01E8-494B-9D09-C83838F045D1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015346-4C20-48D1-A4DF-5F5E084D60B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673AD1-01E8-494B-9D09-C83838F045D1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E015346-4C20-48D1-A4DF-5F5E084D60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atty.ferrell@omeresa.net" TargetMode="External"/><Relationship Id="rId2" Type="http://schemas.openxmlformats.org/officeDocument/2006/relationships/hyperlink" Target="mailto:linda.lenzi@omeresa.ne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Harrison Hills </a:t>
            </a:r>
            <a:br>
              <a:rPr lang="en-US" dirty="0" smtClean="0"/>
            </a:br>
            <a:r>
              <a:rPr lang="en-US" sz="4000" dirty="0" smtClean="0"/>
              <a:t>21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 Century Enrichment Program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569993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 smtClean="0">
                <a:latin typeface="Monotype Corsiva" panose="03010101010201010101" pitchFamily="66" charset="0"/>
              </a:rPr>
              <a:t>Harrison Hills City School District strives to  differentiate and meet the needs of all students. The 21</a:t>
            </a:r>
            <a:r>
              <a:rPr lang="en-US" b="1" i="1" baseline="30000" dirty="0" smtClean="0">
                <a:latin typeface="Monotype Corsiva" panose="03010101010201010101" pitchFamily="66" charset="0"/>
              </a:rPr>
              <a:t>st</a:t>
            </a:r>
            <a:r>
              <a:rPr lang="en-US" b="1" i="1" dirty="0" smtClean="0">
                <a:latin typeface="Monotype Corsiva" panose="03010101010201010101" pitchFamily="66" charset="0"/>
              </a:rPr>
              <a:t> Century Enrichment Program will afford opportunities for those who are highly capable of diverse thinking processes.  </a:t>
            </a:r>
            <a:endParaRPr lang="en-US" b="1" i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71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21</a:t>
            </a:r>
            <a:r>
              <a:rPr lang="en-US" baseline="30000" dirty="0" smtClean="0"/>
              <a:t>st</a:t>
            </a:r>
            <a:r>
              <a:rPr lang="en-US" dirty="0" smtClean="0"/>
              <a:t> Century educators will have the ongoing opportunity to serve the identified children throughout their elementary education.</a:t>
            </a:r>
          </a:p>
          <a:p>
            <a:endParaRPr lang="en-US" dirty="0"/>
          </a:p>
          <a:p>
            <a:r>
              <a:rPr lang="en-US" dirty="0" smtClean="0"/>
              <a:t> This ongoing program was designed by the districts’ three 21</a:t>
            </a:r>
            <a:r>
              <a:rPr lang="en-US" baseline="30000" dirty="0" smtClean="0"/>
              <a:t>st</a:t>
            </a:r>
            <a:r>
              <a:rPr lang="en-US" dirty="0" smtClean="0"/>
              <a:t> Century Enrichment teachers</a:t>
            </a:r>
            <a:r>
              <a:rPr lang="en-US" dirty="0"/>
              <a:t> </a:t>
            </a:r>
            <a:r>
              <a:rPr lang="en-US" dirty="0" smtClean="0"/>
              <a:t>– Anna </a:t>
            </a:r>
            <a:r>
              <a:rPr lang="en-US" dirty="0" err="1" smtClean="0"/>
              <a:t>Minalga</a:t>
            </a:r>
            <a:r>
              <a:rPr lang="en-US" dirty="0" smtClean="0"/>
              <a:t> (HCJHS), </a:t>
            </a:r>
            <a:r>
              <a:rPr lang="en-US" dirty="0" err="1" smtClean="0"/>
              <a:t>Anisa</a:t>
            </a:r>
            <a:r>
              <a:rPr lang="en-US" dirty="0" smtClean="0"/>
              <a:t> Rocchi (HNES), Tammy Starr (HEES).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11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program will address higher-level thinking skills, critical thinking, logical reasoning, creativity, and independent thinking.</a:t>
            </a:r>
          </a:p>
          <a:p>
            <a:endParaRPr lang="en-US" dirty="0"/>
          </a:p>
          <a:p>
            <a:r>
              <a:rPr lang="en-US" dirty="0" smtClean="0"/>
              <a:t>These 30-40 minute daily sessions will contain a brainstorming activity time, project and lessons time, logical and deductive reasoning time, and problem solving time.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9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 fontScale="92500" lnSpcReduction="20000"/>
          </a:bodyPr>
          <a:lstStyle/>
          <a:p>
            <a:endParaRPr lang="en-US" b="1" dirty="0" smtClean="0"/>
          </a:p>
          <a:p>
            <a:r>
              <a:rPr lang="en-US" b="1" dirty="0" smtClean="0"/>
              <a:t>One day a week will be devoted to activities such as…</a:t>
            </a:r>
          </a:p>
          <a:p>
            <a:pPr marL="109728" indent="0">
              <a:buNone/>
            </a:pPr>
            <a:endParaRPr lang="en-US" b="1" dirty="0" smtClean="0"/>
          </a:p>
          <a:p>
            <a:r>
              <a:rPr lang="en-US" dirty="0" smtClean="0"/>
              <a:t>Interest inventories,</a:t>
            </a:r>
          </a:p>
          <a:p>
            <a:endParaRPr lang="en-US" b="1" dirty="0" smtClean="0"/>
          </a:p>
          <a:p>
            <a:r>
              <a:rPr lang="en-US" dirty="0" smtClean="0"/>
              <a:t>Arts and crafts, </a:t>
            </a:r>
          </a:p>
          <a:p>
            <a:endParaRPr lang="en-US" dirty="0" smtClean="0"/>
          </a:p>
          <a:p>
            <a:r>
              <a:rPr lang="en-US" dirty="0"/>
              <a:t>B</a:t>
            </a:r>
            <a:r>
              <a:rPr lang="en-US" dirty="0" smtClean="0"/>
              <a:t>rainteasers, </a:t>
            </a:r>
          </a:p>
          <a:p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ead-</a:t>
            </a:r>
            <a:r>
              <a:rPr lang="en-US" dirty="0" err="1" smtClean="0"/>
              <a:t>alouds</a:t>
            </a:r>
            <a:r>
              <a:rPr lang="en-US" dirty="0" smtClean="0"/>
              <a:t>, 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Careers</a:t>
            </a:r>
          </a:p>
          <a:p>
            <a:pPr marL="109728" indent="0">
              <a:buNone/>
            </a:pPr>
            <a:r>
              <a:rPr lang="en-US" dirty="0" smtClean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56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r>
              <a:rPr lang="en-US" b="1" dirty="0"/>
              <a:t>These objectives will be met </a:t>
            </a:r>
            <a:r>
              <a:rPr lang="en-US" b="1" dirty="0" smtClean="0"/>
              <a:t>through:</a:t>
            </a:r>
          </a:p>
          <a:p>
            <a:pPr marL="109728" indent="0">
              <a:buNone/>
            </a:pPr>
            <a:endParaRPr lang="en-US" b="1" dirty="0" smtClean="0"/>
          </a:p>
          <a:p>
            <a:r>
              <a:rPr lang="en-US" dirty="0" smtClean="0"/>
              <a:t>Bloom’s Taxonomy, </a:t>
            </a:r>
          </a:p>
          <a:p>
            <a:endParaRPr lang="en-US" dirty="0" smtClean="0"/>
          </a:p>
          <a:p>
            <a:r>
              <a:rPr lang="en-US" dirty="0"/>
              <a:t>L</a:t>
            </a:r>
            <a:r>
              <a:rPr lang="en-US" dirty="0" smtClean="0"/>
              <a:t>earning </a:t>
            </a:r>
            <a:r>
              <a:rPr lang="en-US" dirty="0"/>
              <a:t>centers,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esearch </a:t>
            </a:r>
            <a:r>
              <a:rPr lang="en-US" dirty="0"/>
              <a:t>learning centers,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eal </a:t>
            </a:r>
            <a:r>
              <a:rPr lang="en-US" dirty="0"/>
              <a:t>world/community experiences</a:t>
            </a:r>
            <a:r>
              <a:rPr lang="en-US" dirty="0" smtClean="0"/>
              <a:t>,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44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b="1" dirty="0">
                <a:solidFill>
                  <a:prstClr val="black"/>
                </a:solidFill>
              </a:rPr>
              <a:t>These objectives will be met </a:t>
            </a:r>
            <a:r>
              <a:rPr lang="en-US" b="1" dirty="0" smtClean="0">
                <a:solidFill>
                  <a:prstClr val="black"/>
                </a:solidFill>
              </a:rPr>
              <a:t>through: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Enhancing </a:t>
            </a:r>
            <a:r>
              <a:rPr lang="en-US" dirty="0"/>
              <a:t>technology skills,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Exposure to related arts connected to current learning centers,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Exposure </a:t>
            </a:r>
            <a:r>
              <a:rPr lang="en-US" dirty="0"/>
              <a:t>to careers and leadership</a:t>
            </a:r>
            <a:r>
              <a:rPr lang="en-US" dirty="0" smtClean="0"/>
              <a:t>,</a:t>
            </a:r>
          </a:p>
          <a:p>
            <a:pPr marL="109728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Group time that includes logical and deductive reasoning, brainstorming and creativity.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22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/>
          <a:lstStyle/>
          <a:p>
            <a:pPr marL="109728" indent="0">
              <a:buNone/>
            </a:pPr>
            <a:r>
              <a:rPr lang="en-US" b="1" dirty="0" smtClean="0"/>
              <a:t>Important program criteria in place addresses:</a:t>
            </a:r>
          </a:p>
          <a:p>
            <a:endParaRPr lang="en-US" dirty="0"/>
          </a:p>
          <a:p>
            <a:r>
              <a:rPr lang="en-US" dirty="0" smtClean="0"/>
              <a:t>Exit from the program</a:t>
            </a:r>
          </a:p>
          <a:p>
            <a:endParaRPr lang="en-US" dirty="0"/>
          </a:p>
          <a:p>
            <a:r>
              <a:rPr lang="en-US" dirty="0" smtClean="0"/>
              <a:t>Transfer students</a:t>
            </a:r>
          </a:p>
          <a:p>
            <a:endParaRPr lang="en-US" dirty="0"/>
          </a:p>
          <a:p>
            <a:r>
              <a:rPr lang="en-US" dirty="0" smtClean="0"/>
              <a:t>Report Cards</a:t>
            </a:r>
          </a:p>
          <a:p>
            <a:endParaRPr lang="en-US" dirty="0"/>
          </a:p>
          <a:p>
            <a:r>
              <a:rPr lang="en-US" dirty="0" smtClean="0"/>
              <a:t>JCESC supervision and guidance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16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Monotype Corsiva" panose="03010101010201010101" pitchFamily="66" charset="0"/>
              </a:rPr>
              <a:t>Linda Lenzi, JCESC Coordinator of Gifted Services, </a:t>
            </a:r>
            <a:br>
              <a:rPr lang="en-US" sz="3200" dirty="0" smtClean="0">
                <a:latin typeface="Monotype Corsiva" panose="03010101010201010101" pitchFamily="66" charset="0"/>
              </a:rPr>
            </a:br>
            <a:r>
              <a:rPr lang="en-US" sz="3200" dirty="0" smtClean="0">
                <a:latin typeface="Monotype Corsiva" panose="03010101010201010101" pitchFamily="66" charset="0"/>
              </a:rPr>
              <a:t>Patty Ferrell, Gifted Coordinator</a:t>
            </a:r>
            <a:endParaRPr lang="en-US" sz="3200" dirty="0">
              <a:latin typeface="Monotype Corsiva" panose="030101010102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1-740-283-3347</a:t>
            </a:r>
          </a:p>
          <a:p>
            <a:r>
              <a:rPr lang="en-US" dirty="0">
                <a:hlinkClick r:id="rId2"/>
              </a:rPr>
              <a:t>l</a:t>
            </a:r>
            <a:r>
              <a:rPr lang="en-US" dirty="0" smtClean="0">
                <a:hlinkClick r:id="rId2"/>
              </a:rPr>
              <a:t>inda.lenzi@omeresa.net</a:t>
            </a:r>
            <a:endParaRPr lang="en-US" dirty="0" smtClean="0"/>
          </a:p>
          <a:p>
            <a:r>
              <a:rPr lang="en-US" dirty="0">
                <a:hlinkClick r:id="rId3"/>
              </a:rPr>
              <a:t>p</a:t>
            </a:r>
            <a:r>
              <a:rPr lang="en-US" dirty="0" smtClean="0">
                <a:hlinkClick r:id="rId3"/>
              </a:rPr>
              <a:t>atty.ferrell@omeresa.net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04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</TotalTime>
  <Words>253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Harrison Hills  21st Century Enrichment Program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Linda Lenzi, JCESC Coordinator of Gifted Services,  Patty Ferrell, Gifted Coordinator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Harrison Hills  21st Century Enrichment Program</dc:title>
  <dc:creator>Tricia Ferrell</dc:creator>
  <cp:lastModifiedBy>Tricia Ferrell</cp:lastModifiedBy>
  <cp:revision>28</cp:revision>
  <cp:lastPrinted>2015-05-06T19:19:39Z</cp:lastPrinted>
  <dcterms:created xsi:type="dcterms:W3CDTF">2015-05-01T18:55:23Z</dcterms:created>
  <dcterms:modified xsi:type="dcterms:W3CDTF">2015-05-06T19:29:37Z</dcterms:modified>
</cp:coreProperties>
</file>